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0" autoAdjust="0"/>
    <p:restoredTop sz="94660"/>
  </p:normalViewPr>
  <p:slideViewPr>
    <p:cSldViewPr snapToGrid="0">
      <p:cViewPr varScale="1">
        <p:scale>
          <a:sx n="69" d="100"/>
          <a:sy n="69" d="100"/>
        </p:scale>
        <p:origin x="5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E10A39-E359-4166-AC90-25F93FFF33E0}" type="datetimeFigureOut">
              <a:rPr lang="en-US" smtClean="0"/>
              <a:t>9/8/2020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891201-7894-46A1-8DDC-184D99D956FE}" type="slidenum">
              <a:rPr lang="en-US" smtClean="0"/>
              <a:t>‹#›</a:t>
            </a:fld>
            <a:endParaRPr lang="en-US"/>
          </a:p>
        </p:txBody>
      </p:sp>
    </p:spTree>
    <p:extLst>
      <p:ext uri="{BB962C8B-B14F-4D97-AF65-F5344CB8AC3E}">
        <p14:creationId xmlns:p14="http://schemas.microsoft.com/office/powerpoint/2010/main" val="489043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 one, welcome to my presentation.</a:t>
            </a:r>
          </a:p>
        </p:txBody>
      </p:sp>
      <p:sp>
        <p:nvSpPr>
          <p:cNvPr id="4" name="Slide Number Placeholder 3"/>
          <p:cNvSpPr>
            <a:spLocks noGrp="1"/>
          </p:cNvSpPr>
          <p:nvPr>
            <p:ph type="sldNum" sz="quarter" idx="5"/>
          </p:nvPr>
        </p:nvSpPr>
        <p:spPr/>
        <p:txBody>
          <a:bodyPr/>
          <a:lstStyle/>
          <a:p>
            <a:fld id="{72891201-7894-46A1-8DDC-184D99D956FE}" type="slidenum">
              <a:rPr lang="en-US" smtClean="0"/>
              <a:t>1</a:t>
            </a:fld>
            <a:endParaRPr lang="en-US"/>
          </a:p>
        </p:txBody>
      </p:sp>
    </p:spTree>
    <p:extLst>
      <p:ext uri="{BB962C8B-B14F-4D97-AF65-F5344CB8AC3E}">
        <p14:creationId xmlns:p14="http://schemas.microsoft.com/office/powerpoint/2010/main" val="2244728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is an intervention used to manage respiratory issues caused by the failure of any of the breathing organs. It offers various modes similar to those in the ICU ventilation, pressure, volume, and assist control. Positive pressure moves the mixture of air and oxygen to the respiratory system interfaces to NPPV is a face mask and nasal mask. The respiratory processes improve within a short period.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2891201-7894-46A1-8DDC-184D99D956FE}" type="slidenum">
              <a:rPr lang="en-US" smtClean="0"/>
              <a:t>2</a:t>
            </a:fld>
            <a:endParaRPr lang="en-US"/>
          </a:p>
        </p:txBody>
      </p:sp>
    </p:spTree>
    <p:extLst>
      <p:ext uri="{BB962C8B-B14F-4D97-AF65-F5344CB8AC3E}">
        <p14:creationId xmlns:p14="http://schemas.microsoft.com/office/powerpoint/2010/main" val="3083166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CPAP, the pressure is applied continuously in the tracheal to assist in breathing when the patient is under pressure. The patient initiates breathing, and the main aim is to balance the respiration process of a patient. It is applied while treating patients with obstructive sleeping apnea. The patient wears a mask and gets connected to a pump, which is the CPAP machine.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2891201-7894-46A1-8DDC-184D99D956FE}" type="slidenum">
              <a:rPr lang="en-US" smtClean="0"/>
              <a:t>3</a:t>
            </a:fld>
            <a:endParaRPr lang="en-US"/>
          </a:p>
        </p:txBody>
      </p:sp>
    </p:spTree>
    <p:extLst>
      <p:ext uri="{BB962C8B-B14F-4D97-AF65-F5344CB8AC3E}">
        <p14:creationId xmlns:p14="http://schemas.microsoft.com/office/powerpoint/2010/main" val="3552177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72891201-7894-46A1-8DDC-184D99D956FE}" type="slidenum">
              <a:rPr lang="en-US" smtClean="0"/>
              <a:t>4</a:t>
            </a:fld>
            <a:endParaRPr lang="en-US"/>
          </a:p>
        </p:txBody>
      </p:sp>
    </p:spTree>
    <p:extLst>
      <p:ext uri="{BB962C8B-B14F-4D97-AF65-F5344CB8AC3E}">
        <p14:creationId xmlns:p14="http://schemas.microsoft.com/office/powerpoint/2010/main" val="3372765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818C06-D1B5-4346-A700-D728363DFAFD}" type="datetimeFigureOut">
              <a:rPr lang="en-US" smtClean="0"/>
              <a:t>9/8/2020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B259DE9A-64C6-4941-99FD-03AD2B4319E1}"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92738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818C06-D1B5-4346-A700-D728363DFAFD}"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9DE9A-64C6-4941-99FD-03AD2B4319E1}"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7670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818C06-D1B5-4346-A700-D728363DFAFD}"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9DE9A-64C6-4941-99FD-03AD2B4319E1}"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1927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818C06-D1B5-4346-A700-D728363DFAFD}" type="datetimeFigureOut">
              <a:rPr lang="en-US" smtClean="0"/>
              <a:t>9/8/2020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59DE9A-64C6-4941-99FD-03AD2B4319E1}"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714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818C06-D1B5-4346-A700-D728363DFAFD}" type="datetimeFigureOut">
              <a:rPr lang="en-US" smtClean="0"/>
              <a:t>9/8/2020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59DE9A-64C6-4941-99FD-03AD2B4319E1}"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3911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818C06-D1B5-4346-A700-D728363DFAFD}" type="datetimeFigureOut">
              <a:rPr lang="en-US" smtClean="0"/>
              <a:t>9/8/2020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59DE9A-64C6-4941-99FD-03AD2B4319E1}"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94453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18C06-D1B5-4346-A700-D728363DFAFD}" type="datetimeFigureOut">
              <a:rPr lang="en-US" smtClean="0"/>
              <a:t>9/8/2020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59DE9A-64C6-4941-99FD-03AD2B4319E1}" type="slidenum">
              <a:rPr lang="en-US" smtClean="0"/>
              <a:t>‹#›</a:t>
            </a:fld>
            <a:endParaRPr lang="en-US"/>
          </a:p>
        </p:txBody>
      </p:sp>
    </p:spTree>
    <p:extLst>
      <p:ext uri="{BB962C8B-B14F-4D97-AF65-F5344CB8AC3E}">
        <p14:creationId xmlns:p14="http://schemas.microsoft.com/office/powerpoint/2010/main" val="200499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818C06-D1B5-4346-A700-D728363DFAFD}" type="datetimeFigureOut">
              <a:rPr lang="en-US" smtClean="0"/>
              <a:t>9/8/2020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59DE9A-64C6-4941-99FD-03AD2B4319E1}"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94971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F818C06-D1B5-4346-A700-D728363DFAFD}" type="datetimeFigureOut">
              <a:rPr lang="en-US" smtClean="0"/>
              <a:t>9/8/2020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B259DE9A-64C6-4941-99FD-03AD2B4319E1}"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83817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818C06-D1B5-4346-A700-D728363DFAFD}"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9DE9A-64C6-4941-99FD-03AD2B4319E1}"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3365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818C06-D1B5-4346-A700-D728363DFAFD}"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9DE9A-64C6-4941-99FD-03AD2B4319E1}"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3699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F818C06-D1B5-4346-A700-D728363DFAFD}" type="datetimeFigureOut">
              <a:rPr lang="en-US" smtClean="0"/>
              <a:t>9/8/2020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259DE9A-64C6-4941-99FD-03AD2B4319E1}"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1912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232C9-317C-4148-B17B-625459BB0736}"/>
              </a:ext>
            </a:extLst>
          </p:cNvPr>
          <p:cNvSpPr>
            <a:spLocks noGrp="1"/>
          </p:cNvSpPr>
          <p:nvPr>
            <p:ph type="ctrTitle"/>
          </p:nvPr>
        </p:nvSpPr>
        <p:spPr/>
        <p:txBody>
          <a:bodyPr/>
          <a:lstStyle/>
          <a:p>
            <a:r>
              <a:rPr lang="en-US" dirty="0"/>
              <a:t>CPAP vs NPPV.</a:t>
            </a:r>
          </a:p>
        </p:txBody>
      </p:sp>
      <p:sp>
        <p:nvSpPr>
          <p:cNvPr id="3" name="Subtitle 2">
            <a:extLst>
              <a:ext uri="{FF2B5EF4-FFF2-40B4-BE49-F238E27FC236}">
                <a16:creationId xmlns:a16="http://schemas.microsoft.com/office/drawing/2014/main" id="{E25FA71A-D51D-4072-AAFA-CCBF3389DD8A}"/>
              </a:ext>
            </a:extLst>
          </p:cNvPr>
          <p:cNvSpPr>
            <a:spLocks noGrp="1"/>
          </p:cNvSpPr>
          <p:nvPr>
            <p:ph type="subTitle" idx="1"/>
          </p:nvPr>
        </p:nvSpPr>
        <p:spPr/>
        <p:txBody>
          <a:bodyPr/>
          <a:lstStyle/>
          <a:p>
            <a:r>
              <a:rPr lang="en-US" dirty="0"/>
              <a:t>Comparison.</a:t>
            </a:r>
          </a:p>
        </p:txBody>
      </p:sp>
    </p:spTree>
    <p:extLst>
      <p:ext uri="{BB962C8B-B14F-4D97-AF65-F5344CB8AC3E}">
        <p14:creationId xmlns:p14="http://schemas.microsoft.com/office/powerpoint/2010/main" val="622261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9F9A-711E-47E1-8FE5-BA214E46FFBA}"/>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NPPV.</a:t>
            </a:r>
            <a:endParaRPr lang="en-US" dirty="0"/>
          </a:p>
        </p:txBody>
      </p:sp>
      <p:sp>
        <p:nvSpPr>
          <p:cNvPr id="3" name="Content Placeholder 2">
            <a:extLst>
              <a:ext uri="{FF2B5EF4-FFF2-40B4-BE49-F238E27FC236}">
                <a16:creationId xmlns:a16="http://schemas.microsoft.com/office/drawing/2014/main" id="{57854848-36AF-4F56-A41E-0BDF46221911}"/>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used in the management of acute respiratory failure.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Positive pressure takes a mixture of air and oxygen through the respiratory system.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Interfaces for NPPV include a face mask, nasal mask, and a helmet (Morley et al, 2008).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Gas exchange improves in the first two hours.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minimizes the need for IMV in a more effective way than CPAP.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22470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95568-2AD5-4F52-BBDF-3ADCA7A3AD7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CPAP.</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DF21193-2FF9-4541-A8D5-8CB98AEE1D10}"/>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pressure is set continuously throughout the respiratory cycle.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patient is the one who initiates all the breathing exercises.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used in the treatment of patients with obstructive sleep apnea (Vital et al, 2013).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3057525"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Patients wear a mask that is connected to a pump.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78239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8FC53-391F-42DE-A50E-EBD57D30B9B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1361CD8-CAF0-4C45-BD18-64AF299CEB54}"/>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Morley, C. J., Davis, P. G., Doyle, L. W.,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Brion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 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Hascoet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J. M., &amp; Carlin, J. B. (2008). Nasal CPAP or intubation at birth for very preterm infants.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New England Journal of Medicine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358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(7), 700-708.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Vital, F. 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Ladeira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 T.,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Atallah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Á. N. (2013). Non‐invasive positive pressure ventilation (CPAP or bilevel NPPV) for cardiogenic pulmonary oedema.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Cochrane Database of Systematic Reviews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0503338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TotalTime>
  <Words>343</Words>
  <Application>Microsoft Office PowerPoint</Application>
  <PresentationFormat>Widescreen</PresentationFormat>
  <Paragraphs>24</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Gill Sans MT</vt:lpstr>
      <vt:lpstr>Times New Roman</vt:lpstr>
      <vt:lpstr>Gallery</vt:lpstr>
      <vt:lpstr>CPAP vs NPPV.</vt:lpstr>
      <vt:lpstr>NPPV.</vt:lpstr>
      <vt:lpstr>CPAP.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CPAP vs NPPV.</dc:title>
  <dc:creator>kanyi</dc:creator>
  <cp:lastModifiedBy>hp</cp:lastModifiedBy>
  <cp:revision>1</cp:revision>
  <dcterms:created xsi:type="dcterms:W3CDTF">2020-09-08T08:40:22Z</dcterms:created>
  <dcterms:modified xsi:type="dcterms:W3CDTF">2020-09-08T09:33:21Z</dcterms:modified>
</cp:coreProperties>
</file>